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63D-C085-488C-ACE0-DF6C991B9AB4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1653-12AA-4439-9F26-63F250492F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90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63D-C085-488C-ACE0-DF6C991B9AB4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1653-12AA-4439-9F26-63F250492F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73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63D-C085-488C-ACE0-DF6C991B9AB4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1653-12AA-4439-9F26-63F250492F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21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63D-C085-488C-ACE0-DF6C991B9AB4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1653-12AA-4439-9F26-63F250492F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43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63D-C085-488C-ACE0-DF6C991B9AB4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1653-12AA-4439-9F26-63F250492F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11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63D-C085-488C-ACE0-DF6C991B9AB4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1653-12AA-4439-9F26-63F250492F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0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63D-C085-488C-ACE0-DF6C991B9AB4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1653-12AA-4439-9F26-63F250492F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686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63D-C085-488C-ACE0-DF6C991B9AB4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1653-12AA-4439-9F26-63F250492F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67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63D-C085-488C-ACE0-DF6C991B9AB4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1653-12AA-4439-9F26-63F250492F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80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63D-C085-488C-ACE0-DF6C991B9AB4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1653-12AA-4439-9F26-63F250492F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16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63D-C085-488C-ACE0-DF6C991B9AB4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1653-12AA-4439-9F26-63F250492F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24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A63D-C085-488C-ACE0-DF6C991B9AB4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F1653-12AA-4439-9F26-63F250492F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569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6" y="160020"/>
            <a:ext cx="11396750" cy="6608173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703726" y="173472"/>
            <a:ext cx="2676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smtClean="0">
                <a:latin typeface="Arial" panose="020B0604020202020204" pitchFamily="34" charset="0"/>
                <a:cs typeface="Arial" panose="020B0604020202020204" pitchFamily="34" charset="0"/>
              </a:rPr>
              <a:t>Principales </a:t>
            </a:r>
            <a:r>
              <a:rPr lang="fr-FR" sz="1100">
                <a:latin typeface="Arial" panose="020B0604020202020204" pitchFamily="34" charset="0"/>
                <a:cs typeface="Arial" panose="020B0604020202020204" pitchFamily="34" charset="0"/>
              </a:rPr>
              <a:t>dates relatives à la réglementation des PFAS et l'évaluation des risques sanitaires (frise réalisée </a:t>
            </a:r>
            <a:r>
              <a:rPr lang="fr-FR" sz="110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1100" smtClean="0">
                <a:latin typeface="Arial" panose="020B0604020202020204" pitchFamily="34" charset="0"/>
                <a:cs typeface="Arial" panose="020B0604020202020204" pitchFamily="34" charset="0"/>
              </a:rPr>
              <a:t>le Point </a:t>
            </a:r>
            <a:r>
              <a:rPr lang="fr-FR" sz="1100">
                <a:latin typeface="Arial" panose="020B0604020202020204" pitchFamily="34" charset="0"/>
                <a:cs typeface="Arial" panose="020B0604020202020204" pitchFamily="34" charset="0"/>
              </a:rPr>
              <a:t>Sur)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66" y="173472"/>
            <a:ext cx="558760" cy="74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5100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21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Oniris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Margot BARENSTRAUCH</dc:creator>
  <cp:lastModifiedBy>Margot BARENSTRAUCH</cp:lastModifiedBy>
  <cp:revision>5</cp:revision>
  <dcterms:created xsi:type="dcterms:W3CDTF">2024-09-26T15:51:24Z</dcterms:created>
  <dcterms:modified xsi:type="dcterms:W3CDTF">2024-10-11T12:47:46Z</dcterms:modified>
</cp:coreProperties>
</file>